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68-4A63-A552-BF6880CA118B}"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68-4A63-A552-BF6880CA118B}"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68-4A63-A552-BF6880CA118B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AB-4139-8E6A-AE8FD3F7CF13}"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AB-4139-8E6A-AE8FD3F7CF13}"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AB-4139-8E6A-AE8FD3F7CF13}"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5AB-4139-8E6A-AE8FD3F7CF13}"/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5AB-4139-8E6A-AE8FD3F7CF13}"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5AB-4139-8E6A-AE8FD3F7CF13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CB-41A4-814D-D802441E0F8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CB-41A4-814D-D802441E0F8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/>
            <a:t>2550 €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05/08/2018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05.08.2018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05/08/2018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Durch die Verwendung von </a:t>
            </a:r>
            <a:r>
              <a:rPr lang="de-DE" sz="2400" dirty="0" err="1"/>
              <a:t>Machine</a:t>
            </a:r>
            <a:r>
              <a:rPr lang="de-DE" sz="2400" dirty="0"/>
              <a:t>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  <p:sp>
        <p:nvSpPr>
          <p:cNvPr id="5" name="Inhaltsplatzhalter 3"/>
          <p:cNvSpPr txBox="1">
            <a:spLocks noGrp="1"/>
          </p:cNvSpPr>
          <p:nvPr>
            <p:ph idx="1"/>
          </p:nvPr>
        </p:nvSpPr>
        <p:spPr>
          <a:xfrm>
            <a:off x="7599678" y="1511613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Smart Home</a:t>
            </a:r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5156622"/>
            <a:chOff x="6071899" y="1008875"/>
            <a:chExt cx="2880927" cy="5156622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10772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Studentenwettbewerb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im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de-DE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Mikrosystemtechnik</a:t>
                </a:r>
                <a:endPara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632</Words>
  <Application>Microsoft Office PowerPoint</Application>
  <PresentationFormat>Breitbild</PresentationFormat>
  <Paragraphs>115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Batang</vt:lpstr>
      <vt:lpstr>맑은 고딕</vt:lpstr>
      <vt:lpstr>UD Digi Kyokasho NK-R</vt:lpstr>
      <vt:lpstr>Arial</vt:lpstr>
      <vt:lpstr>Calibri</vt:lpstr>
      <vt:lpstr>Calibri Light</vt:lpstr>
      <vt:lpstr>Futura Bk BT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</cp:lastModifiedBy>
  <cp:revision>76</cp:revision>
  <dcterms:created xsi:type="dcterms:W3CDTF">2018-06-18T09:52:44Z</dcterms:created>
  <dcterms:modified xsi:type="dcterms:W3CDTF">2018-08-06T08:05:16Z</dcterms:modified>
</cp:coreProperties>
</file>